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2" r:id="rId10"/>
    <p:sldId id="268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1354"/>
  </p:normalViewPr>
  <p:slideViewPr>
    <p:cSldViewPr snapToGrid="0" snapToObjects="1">
      <p:cViewPr>
        <p:scale>
          <a:sx n="85" d="100"/>
          <a:sy n="85" d="100"/>
        </p:scale>
        <p:origin x="8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here</a:t>
            </a:r>
            <a:r>
              <a:rPr lang="en-US" baseline="0" dirty="0" smtClean="0"/>
              <a:t> are familiar with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This is an intermediate level talk, that said I do </a:t>
            </a:r>
            <a:r>
              <a:rPr lang="en-US" baseline="0" dirty="0" err="1" smtClean="0"/>
              <a:t>pressent</a:t>
            </a:r>
            <a:r>
              <a:rPr lang="en-US" baseline="0" dirty="0" smtClean="0"/>
              <a:t> some premise so beginners don’t feel completely lost.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Just JS demo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</a:t>
            </a:r>
            <a:r>
              <a:rPr lang="en-AU" baseline="0" dirty="0" smtClean="0"/>
              <a:t>emo-shipping: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A </a:t>
            </a:r>
            <a:r>
              <a:rPr lang="en-AU" baseline="0" dirty="0" err="1" smtClean="0"/>
              <a:t>js</a:t>
            </a:r>
            <a:r>
              <a:rPr lang="en-AU" baseline="0" dirty="0" smtClean="0"/>
              <a:t> file (hard to reason about)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Simple bugs can be hard to find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New features: Don</a:t>
            </a:r>
            <a:r>
              <a:rPr lang="en-AU" baseline="0" dirty="0" smtClean="0"/>
              <a:t>e in the last year alone!</a:t>
            </a:r>
          </a:p>
          <a:p>
            <a:pPr marL="171450" lvl="0" indent="-171450">
              <a:buFontTx/>
              <a:buChar char="-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Use </a:t>
            </a:r>
            <a:r>
              <a:rPr lang="en-US" dirty="0" err="1" smtClean="0"/>
              <a:t>TypeScript</a:t>
            </a:r>
            <a:r>
              <a:rPr lang="en-US" baseline="0" dirty="0" smtClean="0"/>
              <a:t> latest and its really just more free help for you and your team.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3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1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1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33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2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9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47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8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hyperlink" Target="https://basarat.gitbooks.io/typescript/content/" TargetMode="External"/><Relationship Id="rId7" Type="http://schemas.openxmlformats.org/officeDocument/2006/relationships/image" Target="../media/image8.tiff"/><Relationship Id="rId8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ypeScript/stargazers" TargetMode="External"/><Relationship Id="rId4" Type="http://schemas.openxmlformats.org/officeDocument/2006/relationships/hyperlink" Target="https://github.com/basarat?tab=stars" TargetMode="External"/><Relationship Id="rId5" Type="http://schemas.openxmlformats.org/officeDocument/2006/relationships/hyperlink" Target="https://blogs.msdn.microsoft.com/typescript/" TargetMode="External"/><Relationship Id="rId6" Type="http://schemas.openxmlformats.org/officeDocument/2006/relationships/hyperlink" Target="https://ifttt.com/" TargetMode="External"/><Relationship Id="rId7" Type="http://schemas.openxmlformats.org/officeDocument/2006/relationships/hyperlink" Target="https://github.com/Microsoft/TypeScript/wiki/Roadmap" TargetMode="External"/><Relationship Id="rId8" Type="http://schemas.openxmlformats.org/officeDocument/2006/relationships/hyperlink" Target="https://github.com/Microsoft/TypeScript/wiki/What's-new-in-TypeScript" TargetMode="External"/><Relationship Id="rId9" Type="http://schemas.openxmlformats.org/officeDocument/2006/relationships/hyperlink" Target="https://github.com/Microsoft/TypeScript/watchers" TargetMode="External"/><Relationship Id="rId10" Type="http://schemas.openxmlformats.org/officeDocument/2006/relationships/hyperlink" Target="https://github.com/notific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New </a:t>
            </a:r>
            <a:br>
              <a:rPr lang="en-US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@basarat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err="1">
                <a:hlinkClick r:id="rId8"/>
              </a:rPr>
              <a:t>egghead.io</a:t>
            </a:r>
            <a:r>
              <a:rPr lang="en-US" sz="2400" dirty="0">
                <a:hlinkClick r:id="rId8"/>
              </a:rPr>
              <a:t>/instructors/</a:t>
            </a:r>
            <a:r>
              <a:rPr lang="en-US" sz="2400" dirty="0" err="1">
                <a:hlinkClick r:id="rId8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650" y="2967335"/>
            <a:ext cx="31967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basarat</a:t>
            </a:r>
            <a:endParaRPr lang="en-AU" sz="54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AU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81" y="3994638"/>
            <a:ext cx="1454046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3"/>
              </a:rPr>
              <a:t>Star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4"/>
              </a:rPr>
              <a:t>in your stars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5"/>
              </a:rPr>
              <a:t>TypeScript </a:t>
            </a:r>
            <a:r>
              <a:rPr lang="en-US" sz="2400" dirty="0" smtClean="0">
                <a:hlinkClick r:id="rId5"/>
              </a:rPr>
              <a:t>blog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6"/>
              </a:rPr>
              <a:t>ifttt</a:t>
            </a:r>
            <a:r>
              <a:rPr lang="en-US" sz="2400" dirty="0" smtClean="0"/>
              <a:t>) </a:t>
            </a:r>
          </a:p>
          <a:p>
            <a:r>
              <a:rPr lang="en-US" sz="2400" dirty="0" smtClean="0">
                <a:hlinkClick r:id="rId7"/>
              </a:rPr>
              <a:t>Road Map </a:t>
            </a:r>
            <a:r>
              <a:rPr lang="mr-IN" sz="2400" dirty="0" smtClean="0">
                <a:hlinkClick r:id="rId7"/>
              </a:rPr>
              <a:t>–</a:t>
            </a:r>
            <a:r>
              <a:rPr lang="en-US" sz="2400" dirty="0" smtClean="0">
                <a:hlinkClick r:id="rId7"/>
              </a:rPr>
              <a:t> wiki </a:t>
            </a:r>
            <a:endParaRPr lang="en-US" sz="2400" dirty="0" smtClean="0"/>
          </a:p>
          <a:p>
            <a:r>
              <a:rPr lang="en-US" sz="2400" dirty="0" smtClean="0">
                <a:hlinkClick r:id="rId8"/>
              </a:rPr>
              <a:t>What’s new in TypeScript </a:t>
            </a:r>
            <a:r>
              <a:rPr lang="mr-IN" sz="2400" dirty="0" smtClean="0">
                <a:hlinkClick r:id="rId8"/>
              </a:rPr>
              <a:t>–</a:t>
            </a:r>
            <a:r>
              <a:rPr lang="en-US" sz="2400" dirty="0" smtClean="0">
                <a:hlinkClick r:id="rId8"/>
              </a:rPr>
              <a:t> wiki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>
                <a:hlinkClick r:id="rId9"/>
              </a:rPr>
              <a:t>Watch on Github</a:t>
            </a:r>
            <a:r>
              <a:rPr lang="en-US" sz="2400" dirty="0"/>
              <a:t> (</a:t>
            </a:r>
            <a:r>
              <a:rPr lang="en-US" sz="2400" dirty="0">
                <a:hlinkClick r:id="rId10"/>
              </a:rPr>
              <a:t>notifications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1736</TotalTime>
  <Words>135</Words>
  <Application>Microsoft Macintosh PowerPoint</Application>
  <PresentationFormat>Widescreen</PresentationFormat>
  <Paragraphs>32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What’s New  in 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Keeping up to date</vt:lpstr>
      <vt:lpstr>PowerPoint Presentation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36</cp:revision>
  <dcterms:created xsi:type="dcterms:W3CDTF">2016-08-10T22:07:09Z</dcterms:created>
  <dcterms:modified xsi:type="dcterms:W3CDTF">2017-08-16T05:37:27Z</dcterms:modified>
</cp:coreProperties>
</file>